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4" r:id="rId9"/>
    <p:sldId id="261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37" autoAdjust="0"/>
  </p:normalViewPr>
  <p:slideViewPr>
    <p:cSldViewPr>
      <p:cViewPr varScale="1">
        <p:scale>
          <a:sx n="61" d="100"/>
          <a:sy n="61" d="100"/>
        </p:scale>
        <p:origin x="16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1542F-732B-4B10-AA91-2A7E4DCBA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EFFAC-0194-4062-90B8-CE3A348C1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94FA7-4D22-40FA-A60F-13A2D92D9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0B8ED-D42F-442B-A33D-17474F428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A7E0-85F0-4A88-8EF5-3ACF63AD4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EEF5C-E4F2-4D8E-8920-CF26BF5C8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17343-B59E-48DD-ABBE-92F3178E2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4FCB1-3DB0-4CFD-83C7-38C99BB9D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09D3E-7466-40C2-A868-E8C90DC19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B6D8F-40A3-46DA-9E79-76FDFC332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A1A99-78A4-4E43-BD38-9C32A79BA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19F3A9-29A5-4873-9DA7-7E129F3E6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FF00"/>
                </a:solidFill>
              </a:rPr>
              <a:t>МКОУ «</a:t>
            </a:r>
            <a:r>
              <a:rPr lang="ru-RU" sz="2800" b="1" dirty="0" err="1" smtClean="0">
                <a:solidFill>
                  <a:srgbClr val="FFFF00"/>
                </a:solidFill>
              </a:rPr>
              <a:t>Аймаумахинская</a:t>
            </a:r>
            <a:r>
              <a:rPr lang="ru-RU" sz="2800" b="1" dirty="0" smtClean="0">
                <a:solidFill>
                  <a:srgbClr val="FFFF00"/>
                </a:solidFill>
              </a:rPr>
              <a:t> СОШ»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295400"/>
            <a:ext cx="7010400" cy="48768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«Школа России»</a:t>
            </a: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2 класс </a:t>
            </a: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Открытый урок  русского языка по теме</a:t>
            </a:r>
          </a:p>
          <a:p>
            <a:pPr eaLnBrk="1" hangingPunct="1"/>
            <a:r>
              <a:rPr lang="ru-RU" sz="6000" b="1" dirty="0" smtClean="0">
                <a:solidFill>
                  <a:srgbClr val="C00000"/>
                </a:solidFill>
              </a:rPr>
              <a:t>«Местоимение»</a:t>
            </a:r>
          </a:p>
          <a:p>
            <a:pPr algn="r" eaLnBrk="1" hangingPunct="1"/>
            <a:endParaRPr lang="ru-RU" sz="20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000" b="1" dirty="0" smtClean="0">
                <a:solidFill>
                  <a:srgbClr val="002060"/>
                </a:solidFill>
              </a:rPr>
              <a:t>Составила Сулейманова </a:t>
            </a:r>
            <a:r>
              <a:rPr lang="ru-RU" sz="2000" b="1" dirty="0" err="1">
                <a:solidFill>
                  <a:srgbClr val="002060"/>
                </a:solidFill>
              </a:rPr>
              <a:t>П</a:t>
            </a:r>
            <a:r>
              <a:rPr lang="ru-RU" sz="2000" b="1" dirty="0" err="1" smtClean="0">
                <a:solidFill>
                  <a:srgbClr val="002060"/>
                </a:solidFill>
              </a:rPr>
              <a:t>атимат</a:t>
            </a:r>
            <a:r>
              <a:rPr lang="ru-RU" sz="2000" b="1" dirty="0" smtClean="0">
                <a:solidFill>
                  <a:srgbClr val="002060"/>
                </a:solidFill>
              </a:rPr>
              <a:t> Магомедовна, </a:t>
            </a:r>
          </a:p>
          <a:p>
            <a:pPr eaLnBrk="1" hangingPunct="1"/>
            <a:r>
              <a:rPr lang="ru-RU" sz="2000" b="1" dirty="0" smtClean="0">
                <a:solidFill>
                  <a:srgbClr val="002060"/>
                </a:solidFill>
              </a:rPr>
              <a:t>учитель начальных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FF00"/>
                </a:solidFill>
              </a:rPr>
              <a:t>Критерии для оценивания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400" b="1" dirty="0" smtClean="0">
                <a:solidFill>
                  <a:srgbClr val="00B0F0"/>
                </a:solidFill>
              </a:rPr>
              <a:t>Всё верно -  </a:t>
            </a:r>
            <a:r>
              <a:rPr lang="ru-RU" sz="6000" b="1" dirty="0" smtClean="0">
                <a:solidFill>
                  <a:srgbClr val="FF0000"/>
                </a:solidFill>
              </a:rPr>
              <a:t>!</a:t>
            </a:r>
          </a:p>
          <a:p>
            <a:pPr eaLnBrk="1" hangingPunct="1"/>
            <a:r>
              <a:rPr lang="ru-RU" sz="4400" b="1" dirty="0" smtClean="0">
                <a:solidFill>
                  <a:srgbClr val="00B0F0"/>
                </a:solidFill>
              </a:rPr>
              <a:t>Одна ошибка-   </a:t>
            </a:r>
            <a:r>
              <a:rPr lang="ru-RU" sz="6000" b="1" dirty="0" smtClean="0">
                <a:solidFill>
                  <a:srgbClr val="FF0000"/>
                </a:solidFill>
              </a:rPr>
              <a:t>+</a:t>
            </a:r>
          </a:p>
          <a:p>
            <a:pPr eaLnBrk="1" hangingPunct="1"/>
            <a:r>
              <a:rPr lang="ru-RU" sz="4400" b="1" dirty="0" smtClean="0">
                <a:solidFill>
                  <a:srgbClr val="00B0F0"/>
                </a:solidFill>
              </a:rPr>
              <a:t>Две ошибки -  </a:t>
            </a:r>
            <a:r>
              <a:rPr lang="ru-RU" sz="6000" b="1" dirty="0" smtClean="0">
                <a:solidFill>
                  <a:srgbClr val="FF0000"/>
                </a:solidFill>
              </a:rPr>
              <a:t>?</a:t>
            </a:r>
          </a:p>
          <a:p>
            <a:pPr eaLnBrk="1" hangingPunct="1"/>
            <a:r>
              <a:rPr lang="ru-RU" sz="4400" b="1" dirty="0" smtClean="0">
                <a:solidFill>
                  <a:srgbClr val="00B0F0"/>
                </a:solidFill>
              </a:rPr>
              <a:t>Три ошибки -  </a:t>
            </a:r>
            <a:r>
              <a:rPr lang="ru-RU" sz="6000" b="1" dirty="0" smtClean="0">
                <a:solidFill>
                  <a:srgbClr val="FF0000"/>
                </a:solidFill>
              </a:rPr>
              <a:t>-</a:t>
            </a:r>
          </a:p>
          <a:p>
            <a:pPr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00221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/>
              <a:t>Выполнить упр.172 (с.101).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81200" y="1447800"/>
            <a:ext cx="4572000" cy="6558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Домашнее  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задание</a:t>
            </a:r>
            <a:endParaRPr lang="ru-RU" sz="4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914400" y="1905000"/>
            <a:ext cx="7620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b="1">
                <a:solidFill>
                  <a:srgbClr val="FFFF00"/>
                </a:solidFill>
              </a:rPr>
              <a:t>Спасибо </a:t>
            </a:r>
          </a:p>
          <a:p>
            <a:pPr algn="ctr"/>
            <a:r>
              <a:rPr lang="ru-RU" sz="7200" b="1">
                <a:solidFill>
                  <a:srgbClr val="FFFF00"/>
                </a:solidFill>
              </a:rPr>
              <a:t>за работу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FF00"/>
                </a:solidFill>
              </a:rPr>
              <a:t>Список источников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Канакина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В.П. Русский язык. 2 класс: учеб. для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общеобразоват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. учреждений с приложением на электронном носителе. В 2 ч. Ч.2/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В.П.Канакина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В.Г.Горецкий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. – 2-е изд. –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М.:Просвещение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, 2012. </a:t>
            </a:r>
          </a:p>
          <a:p>
            <a:pPr>
              <a:buFontTx/>
              <a:buNone/>
              <a:defRPr/>
            </a:pP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solidFill>
                  <a:srgbClr val="C00000"/>
                </a:solidFill>
              </a:rPr>
              <a:t>1.</a:t>
            </a:r>
            <a:r>
              <a:rPr lang="ru-RU" sz="2800" dirty="0" smtClean="0">
                <a:solidFill>
                  <a:srgbClr val="FFFF00"/>
                </a:solidFill>
              </a:rPr>
              <a:t>Орг</a:t>
            </a:r>
            <a:r>
              <a:rPr lang="ru-RU" sz="2800" dirty="0">
                <a:solidFill>
                  <a:srgbClr val="FFFF00"/>
                </a:solidFill>
              </a:rPr>
              <a:t>. момент 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II</a:t>
            </a:r>
            <a:r>
              <a:rPr lang="ru-RU" sz="3200" dirty="0">
                <a:solidFill>
                  <a:srgbClr val="C00000"/>
                </a:solidFill>
              </a:rPr>
              <a:t>.  </a:t>
            </a:r>
            <a:r>
              <a:rPr lang="ru-RU" sz="3200" dirty="0">
                <a:solidFill>
                  <a:srgbClr val="FFFF00"/>
                </a:solidFill>
              </a:rPr>
              <a:t>Актуализация знаний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en-US" sz="3600" dirty="0" smtClean="0">
                <a:solidFill>
                  <a:srgbClr val="FFFF00"/>
                </a:solidFill>
              </a:rPr>
              <a:t>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1.Словарная работа</a:t>
            </a:r>
            <a:endParaRPr lang="ru-RU" sz="2800" dirty="0"/>
          </a:p>
          <a:p>
            <a:r>
              <a:rPr lang="ru-RU" sz="2400" i="1" dirty="0"/>
              <a:t>Мороз ленивого за нос хватает, а перед проворным шапку снимает. Где птиц нет ,там и лягушки за соловьём сходят. Урожай сам не придёт, за посевами нужен уход.</a:t>
            </a:r>
            <a:endParaRPr lang="ru-RU" sz="2400" dirty="0"/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>
                <a:solidFill>
                  <a:srgbClr val="FF0000"/>
                </a:solidFill>
              </a:rPr>
              <a:t>-</a:t>
            </a:r>
            <a:r>
              <a:rPr lang="ru-RU" sz="1800" dirty="0">
                <a:solidFill>
                  <a:srgbClr val="FF0000"/>
                </a:solidFill>
              </a:rPr>
              <a:t>Выпишите словарные  слова, из пословиц.   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>
                <a:solidFill>
                  <a:srgbClr val="FF0000"/>
                </a:solidFill>
              </a:rPr>
              <a:t>(мороз, лягушка, урожай)</a:t>
            </a: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-</a:t>
            </a:r>
            <a:r>
              <a:rPr lang="ru-RU" sz="1800" dirty="0">
                <a:solidFill>
                  <a:srgbClr val="FF0000"/>
                </a:solidFill>
              </a:rPr>
              <a:t>Образуйте от слов однокоренные прилагательные, запишите с подходящими существительными. </a:t>
            </a:r>
            <a:r>
              <a:rPr lang="ru-RU" sz="1800" dirty="0" smtClean="0">
                <a:solidFill>
                  <a:srgbClr val="FF0000"/>
                </a:solidFill>
              </a:rPr>
              <a:t>  </a:t>
            </a:r>
            <a:r>
              <a:rPr lang="ru-RU" sz="1800" dirty="0">
                <a:solidFill>
                  <a:srgbClr val="FF0000"/>
                </a:solidFill>
              </a:rPr>
              <a:t>(морозный день, лягушачья икра ,урожайное лето).</a:t>
            </a:r>
          </a:p>
          <a:p>
            <a:pPr algn="ctr" eaLnBrk="1" hangingPunct="1">
              <a:buFontTx/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FF00"/>
                </a:solidFill>
              </a:rPr>
              <a:t>2.Орфографическая минутка</a:t>
            </a:r>
          </a:p>
        </p:txBody>
      </p:sp>
      <p:sp>
        <p:nvSpPr>
          <p:cNvPr id="4125" name="TextBox 7"/>
          <p:cNvSpPr txBox="1">
            <a:spLocks noChangeArrowheads="1"/>
          </p:cNvSpPr>
          <p:nvPr/>
        </p:nvSpPr>
        <p:spPr bwMode="auto">
          <a:xfrm>
            <a:off x="609600" y="2362200"/>
            <a:ext cx="78486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dk1"/>
                </a:solidFill>
              </a:rPr>
              <a:t>Обезьянка…., </a:t>
            </a:r>
            <a:r>
              <a:rPr lang="ru-RU" sz="3200" dirty="0" smtClean="0">
                <a:solidFill>
                  <a:schemeClr val="dk1"/>
                </a:solidFill>
              </a:rPr>
              <a:t>  </a:t>
            </a:r>
            <a:r>
              <a:rPr lang="ru-RU" sz="3200" dirty="0">
                <a:solidFill>
                  <a:schemeClr val="dk1"/>
                </a:solidFill>
              </a:rPr>
              <a:t>попугай…, </a:t>
            </a:r>
            <a:r>
              <a:rPr lang="ru-RU" sz="3200" dirty="0" smtClean="0">
                <a:solidFill>
                  <a:schemeClr val="dk1"/>
                </a:solidFill>
              </a:rPr>
              <a:t>  утка</a:t>
            </a:r>
            <a:r>
              <a:rPr lang="ru-RU" sz="3200" dirty="0">
                <a:solidFill>
                  <a:schemeClr val="dk1"/>
                </a:solidFill>
              </a:rPr>
              <a:t>…,  собака….</a:t>
            </a:r>
          </a:p>
          <a:p>
            <a:endParaRPr lang="ru-RU" sz="2400" dirty="0">
              <a:solidFill>
                <a:schemeClr val="dk1"/>
              </a:solidFill>
            </a:endParaRPr>
          </a:p>
          <a:p>
            <a:pPr marL="285750" indent="-285750">
              <a:buFontTx/>
              <a:buChar char="-"/>
            </a:pPr>
            <a:endParaRPr lang="ru-RU" sz="2400" dirty="0" smtClean="0">
              <a:solidFill>
                <a:schemeClr val="dk1"/>
              </a:solidFill>
            </a:endParaRP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dk1"/>
              </a:solidFill>
            </a:endParaRPr>
          </a:p>
          <a:p>
            <a:pPr marL="285750" indent="-285750">
              <a:buFontTx/>
              <a:buChar char="-"/>
            </a:pPr>
            <a:endParaRPr lang="ru-RU" sz="2400" dirty="0" smtClean="0">
              <a:solidFill>
                <a:schemeClr val="dk1"/>
              </a:solidFill>
            </a:endParaRPr>
          </a:p>
          <a:p>
            <a:pPr marL="285750" indent="-285750">
              <a:buFontTx/>
              <a:buChar char="-"/>
            </a:pPr>
            <a:endParaRPr lang="ru-RU" sz="2400" dirty="0">
              <a:solidFill>
                <a:schemeClr val="dk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Вспомните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,как звали персонажей сказки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. Чуковского «Доктор </a:t>
            </a:r>
            <a:r>
              <a:rPr lang="ru-RU" sz="2400">
                <a:solidFill>
                  <a:schemeClr val="accent2">
                    <a:lumMod val="50000"/>
                  </a:schemeClr>
                </a:solidFill>
              </a:rPr>
              <a:t>Айболит</a:t>
            </a:r>
            <a:r>
              <a:rPr lang="ru-RU" sz="240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128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>
                <a:solidFill>
                  <a:srgbClr val="C00000"/>
                </a:solidFill>
              </a:rPr>
              <a:t>III. </a:t>
            </a:r>
            <a:r>
              <a:rPr lang="ru-RU" sz="3600" b="1" dirty="0" smtClean="0">
                <a:solidFill>
                  <a:srgbClr val="FFFF00"/>
                </a:solidFill>
              </a:rPr>
              <a:t>Самоопределение к деятельности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Сова-хищная </a:t>
            </a:r>
            <a:r>
              <a:rPr lang="ru-RU" sz="2800" dirty="0"/>
              <a:t>птица. У совы мощные когти  и чуткие уши.</a:t>
            </a:r>
          </a:p>
          <a:p>
            <a:pPr marL="0" indent="0">
              <a:buNone/>
            </a:pPr>
            <a:r>
              <a:rPr lang="ru-RU" sz="2400" dirty="0"/>
              <a:t>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Какая ошибка допущена? (повторяется слово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сова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Как можно исправить эту ошибку? (Заменить его другим словом)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-Прочитайте новые предложения.(Сова –хищная птица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 У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неё мощные когти и чуткие уши).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-Вместо какой части речи вы употребили словосочетание у неё? (Вместо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существительного сова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Назовите тему урока.</a:t>
            </a:r>
          </a:p>
          <a:p>
            <a:pPr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/>
            </a:r>
            <a:br>
              <a:rPr lang="ru-RU" dirty="0"/>
            </a:br>
            <a:r>
              <a:rPr lang="en-US" sz="3600" b="1" dirty="0">
                <a:solidFill>
                  <a:srgbClr val="C00000"/>
                </a:solidFill>
              </a:rPr>
              <a:t>IV. </a:t>
            </a:r>
            <a:r>
              <a:rPr lang="ru-RU" sz="3600" b="1" dirty="0" smtClean="0">
                <a:solidFill>
                  <a:srgbClr val="FFFF00"/>
                </a:solidFill>
              </a:rPr>
              <a:t>Работа по теме урока</a:t>
            </a:r>
            <a:endParaRPr lang="ru-RU" b="1" dirty="0" smtClean="0">
              <a:solidFill>
                <a:srgbClr val="FFFF0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ru-RU" sz="2000" dirty="0"/>
              <a:t> </a:t>
            </a:r>
          </a:p>
          <a:p>
            <a:pPr marL="0" indent="0">
              <a:buNone/>
            </a:pPr>
            <a:r>
              <a:rPr lang="ru-RU" sz="2000" dirty="0"/>
              <a:t>-Упр.171(с.100)</a:t>
            </a:r>
          </a:p>
          <a:p>
            <a:r>
              <a:rPr lang="ru-RU" sz="2000" dirty="0"/>
              <a:t>( Выполнение с комментирование.)</a:t>
            </a:r>
          </a:p>
          <a:p>
            <a:r>
              <a:rPr lang="ru-RU" sz="2000" dirty="0"/>
              <a:t> </a:t>
            </a:r>
          </a:p>
          <a:p>
            <a:r>
              <a:rPr lang="ru-RU" sz="2000" dirty="0"/>
              <a:t>-Прочитайте слова тётушки совы на стр.101.</a:t>
            </a:r>
          </a:p>
          <a:p>
            <a:r>
              <a:rPr lang="ru-RU" sz="2000" dirty="0"/>
              <a:t>-Что такое местоимение?</a:t>
            </a:r>
          </a:p>
          <a:p>
            <a:r>
              <a:rPr lang="ru-RU" sz="2000" dirty="0"/>
              <a:t>-Назовите местоимения.</a:t>
            </a:r>
          </a:p>
          <a:p>
            <a:r>
              <a:rPr lang="ru-RU" sz="2000" dirty="0"/>
              <a:t>-Какую роль они выполняют в предложении</a:t>
            </a:r>
            <a:r>
              <a:rPr lang="ru-RU" sz="2000" dirty="0" smtClean="0"/>
              <a:t>?</a:t>
            </a:r>
            <a:endParaRPr lang="ru-RU" sz="2000" dirty="0"/>
          </a:p>
          <a:p>
            <a:pPr algn="ctr" eaLnBrk="1" hangingPunct="1">
              <a:buFontTx/>
              <a:buNone/>
            </a:pPr>
            <a:r>
              <a:rPr lang="ru-RU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VI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rgbClr val="FFFF00"/>
                </a:solidFill>
              </a:rPr>
              <a:t>Закрепление изученного материала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ru-RU" sz="2400" b="1" dirty="0"/>
              <a:t>Упр.173 (с.101</a:t>
            </a:r>
            <a:r>
              <a:rPr lang="ru-RU" sz="2400" b="1" dirty="0" smtClean="0"/>
              <a:t>)  Если я сорву цветок,                          Если ты сорвёшь цветок,                                             Если все : и я и ты-                                                           Если мы сорвём цветы,                                                          То окажутся пусты                                                                   И деревья, и кусты…                                                                     И не будет красоты.                                                              И не будет доброты.                                                       Если только я и ты –                                                     Если мы сорвём цветы.                                                   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-Спишите первое предложение.                                       -Каких местоимений нет в стихотворении?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>
              <a:buFontTx/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124200"/>
            <a:ext cx="7772400" cy="2644775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-Запишите слова, а в скобках –местоимение (он, она, оно ,они ), которым можно заменить каждое слово.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57201"/>
            <a:ext cx="8037513" cy="1904999"/>
          </a:xfrm>
        </p:spPr>
        <p:txBody>
          <a:bodyPr/>
          <a:lstStyle/>
          <a:p>
            <a:r>
              <a:rPr lang="ru-RU" sz="3200" dirty="0">
                <a:solidFill>
                  <a:srgbClr val="FFFF00"/>
                </a:solidFill>
              </a:rPr>
              <a:t>Упр.174 (с.102)</a:t>
            </a:r>
          </a:p>
          <a:p>
            <a:endParaRPr lang="ru-RU" sz="3200" dirty="0" smtClean="0"/>
          </a:p>
          <a:p>
            <a:r>
              <a:rPr lang="ru-RU" sz="3200" dirty="0" smtClean="0"/>
              <a:t>Платок (он) , цветок …, лампа…, коньки</a:t>
            </a:r>
            <a:r>
              <a:rPr lang="ru-RU" dirty="0" smtClean="0"/>
              <a:t>…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70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en-US" b="1" dirty="0">
                <a:solidFill>
                  <a:srgbClr val="C00000"/>
                </a:solidFill>
              </a:rPr>
              <a:t>VII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FFFF00"/>
                </a:solidFill>
              </a:rPr>
              <a:t>Рефлексия 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…</a:t>
            </a:r>
            <a:r>
              <a:rPr lang="ru-RU" dirty="0"/>
              <a:t>нарисую белочку. А…что будешь рисовать?  …умеешь так вырезать? Какую задачу …решаешь? Куда…идёшь? Почему …улетают?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Спишите текст, вставляя местоимения.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(Проверка-ученики читают вопросы, объясняют как местоимения вставили.)</a:t>
            </a:r>
          </a:p>
          <a:p>
            <a:pPr eaLnBrk="1" hangingPunct="1">
              <a:buFontTx/>
              <a:buNone/>
            </a:pPr>
            <a:endParaRPr lang="ru-RU" sz="5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solidFill>
                  <a:srgbClr val="C00000"/>
                </a:solidFill>
              </a:rPr>
              <a:t>VIII 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r>
              <a:rPr lang="ru-RU" sz="3600" b="1" dirty="0" smtClean="0">
                <a:solidFill>
                  <a:srgbClr val="FFFF00"/>
                </a:solidFill>
              </a:rPr>
              <a:t>Подведение </a:t>
            </a:r>
            <a:r>
              <a:rPr lang="ru-RU" sz="3600" b="1" dirty="0">
                <a:solidFill>
                  <a:srgbClr val="FFFF00"/>
                </a:solidFill>
              </a:rPr>
              <a:t>итогов</a:t>
            </a:r>
            <a:r>
              <a:rPr lang="ru-RU" dirty="0"/>
              <a:t/>
            </a:r>
            <a:br>
              <a:rPr lang="ru-RU" dirty="0"/>
            </a:b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С какой частью речи познакомились?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 Какие части речи заменяет местоимение?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-Назовите местоимения.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-Что особенно понравилось на уроке?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384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Оформление по умолчанию</vt:lpstr>
      <vt:lpstr>МКОУ «Аймаумахинская СОШ»</vt:lpstr>
      <vt:lpstr>   1.Орг. момент  II.  Актуализация знаний  .</vt:lpstr>
      <vt:lpstr>2.Орфографическая минутка</vt:lpstr>
      <vt:lpstr>. III. Самоопределение к деятельности</vt:lpstr>
      <vt:lpstr> IV. Работа по теме урока</vt:lpstr>
      <vt:lpstr>VI. Закрепление изученного материала</vt:lpstr>
      <vt:lpstr>-Запишите слова, а в скобках –местоимение (он, она, оно ,они ), которым можно заменить каждое слово.</vt:lpstr>
      <vt:lpstr>  VII  Рефлексия </vt:lpstr>
      <vt:lpstr>VIII .Подведение итогов </vt:lpstr>
      <vt:lpstr>Критерии для оценивания</vt:lpstr>
      <vt:lpstr>Презентация PowerPoint</vt:lpstr>
      <vt:lpstr>Презентация PowerPoint</vt:lpstr>
      <vt:lpstr>Список источников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31</cp:revision>
  <cp:lastPrinted>1601-01-01T00:00:00Z</cp:lastPrinted>
  <dcterms:created xsi:type="dcterms:W3CDTF">1601-01-01T00:00:00Z</dcterms:created>
  <dcterms:modified xsi:type="dcterms:W3CDTF">2017-05-19T15:37:18Z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